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8" d="100"/>
          <a:sy n="108" d="100"/>
        </p:scale>
        <p:origin x="63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viewProps" Target="viewProps.xml"/><Relationship Id="rId2" Type="http://schemas.openxmlformats.org/officeDocument/2006/relationships/presProps" Target="presProps.xml"/><Relationship Id="rId1" Type="http://schemas.openxmlformats.org/officeDocument/2006/relationships/slideMaster" Target="slideMasters/slideMaster1.xml"/><Relationship Id="rId5" Type="http://schemas.openxmlformats.org/officeDocument/2006/relationships/tableStyles" Target="tableStyles.xml"/><Relationship Id="rId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Placeholder 2">
            <a:extLst>
              <a:ext uri="{FF2B5EF4-FFF2-40B4-BE49-F238E27FC236}">
                <a16:creationId xmlns:a16="http://schemas.microsoft.com/office/drawing/2014/main" id="{EAF16140-257E-45EC-8CB8-0CA5A22DB763}"/>
              </a:ext>
            </a:extLst>
          </p:cNvPr>
          <p:cNvPicPr>
            <a:picLocks noChangeAspect="1"/>
          </p:cNvPicPr>
          <p:nvPr/>
        </p:nvPicPr>
        <p:blipFill rotWithShape="1">
          <a:blip r:embed="rId3"/>
          <a:srcRect l="22682" r="22145" b="7304"/>
          <a:stretch/>
        </p:blipFill>
        <p:spPr>
          <a:xfrm>
            <a:off x="5334000" y="0"/>
            <a:ext cx="6858000" cy="6858000"/>
          </a:xfrm>
          <a:prstGeom prst="rect">
            <a:avLst/>
          </a:prstGeom>
        </p:spPr>
      </p:pic>
      <p:sp>
        <p:nvSpPr>
          <p:cNvPr id="6" name="Text Placeholder 4">
            <a:extLst>
              <a:ext uri="{FF2B5EF4-FFF2-40B4-BE49-F238E27FC236}">
                <a16:creationId xmlns:a16="http://schemas.microsoft.com/office/drawing/2014/main" id="{73B53ACE-8957-4308-93DB-D7A1957B0690}"/>
              </a:ext>
            </a:extLst>
          </p:cNvPr>
          <p:cNvSpPr>
            <a:spLocks noGrp="1"/>
          </p:cNvSpPr>
          <p:nvPr>
            <p:ph type="body" sz="quarter" idx="13" hasCustomPrompt="1"/>
          </p:nvPr>
        </p:nvSpPr>
        <p:spPr>
          <a:xfrm>
            <a:off x="584200" y="5080000"/>
            <a:ext cx="417195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455443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ub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
        <p:nvSpPr>
          <p:cNvPr id="7" name="コンテンツ プレースホルダー 6">
            <a:extLst>
              <a:ext uri="{FF2B5EF4-FFF2-40B4-BE49-F238E27FC236}">
                <a16:creationId xmlns:a16="http://schemas.microsoft.com/office/drawing/2014/main" id="{2A07724F-D5D6-42D6-A808-503EF24DDC4D}"/>
              </a:ext>
            </a:extLst>
          </p:cNvPr>
          <p:cNvSpPr>
            <a:spLocks noGrp="1"/>
          </p:cNvSpPr>
          <p:nvPr>
            <p:ph sz="quarter" idx="10"/>
          </p:nvPr>
        </p:nvSpPr>
        <p:spPr>
          <a:xfrm>
            <a:off x="588963" y="1011238"/>
            <a:ext cx="11014075" cy="430887"/>
          </a:xfrm>
        </p:spPr>
        <p:txBody>
          <a:bodyPr/>
          <a:lstStyle>
            <a:lvl1pPr>
              <a:buFontTx/>
              <a:buNone/>
              <a:defRPr spc="-150" baseline="0">
                <a:solidFill>
                  <a:schemeClr val="accent1"/>
                </a:solidFill>
                <a:latin typeface="Yu Gothic UI Semibold" panose="020B0700000000000000" pitchFamily="50" charset="-128"/>
                <a:ea typeface="Yu Gothic UI Semibold" panose="020B0700000000000000" pitchFamily="50" charset="-128"/>
              </a:defRPr>
            </a:lvl1pPr>
            <a:lvl2pPr>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127380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 Sub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
        <p:nvSpPr>
          <p:cNvPr id="7" name="コンテンツ プレースホルダー 6">
            <a:extLst>
              <a:ext uri="{FF2B5EF4-FFF2-40B4-BE49-F238E27FC236}">
                <a16:creationId xmlns:a16="http://schemas.microsoft.com/office/drawing/2014/main" id="{2A07724F-D5D6-42D6-A808-503EF24DDC4D}"/>
              </a:ext>
            </a:extLst>
          </p:cNvPr>
          <p:cNvSpPr>
            <a:spLocks noGrp="1"/>
          </p:cNvSpPr>
          <p:nvPr>
            <p:ph sz="quarter" idx="10"/>
          </p:nvPr>
        </p:nvSpPr>
        <p:spPr>
          <a:xfrm>
            <a:off x="588963" y="1011238"/>
            <a:ext cx="11014075" cy="430887"/>
          </a:xfrm>
        </p:spPr>
        <p:txBody>
          <a:bodyPr/>
          <a:lstStyle>
            <a:lvl1pPr>
              <a:buFontTx/>
              <a:buNone/>
              <a:defRPr spc="-150" baseline="0">
                <a:solidFill>
                  <a:schemeClr val="accent1"/>
                </a:solidFill>
                <a:latin typeface="Yu Gothic UI Semibold" panose="020B0700000000000000" pitchFamily="50" charset="-128"/>
                <a:ea typeface="Yu Gothic UI Semibold" panose="020B0700000000000000" pitchFamily="50" charset="-128"/>
              </a:defRPr>
            </a:lvl1pPr>
            <a:lvl2pPr>
              <a:buNone/>
              <a:defRPr/>
            </a:lvl2pPr>
          </a:lstStyle>
          <a:p>
            <a:pPr lvl="0"/>
            <a:r>
              <a:rPr kumimoji="1" lang="ja-JP" altLang="en-US"/>
              <a:t>マスター テキストの書式設定</a:t>
            </a:r>
          </a:p>
        </p:txBody>
      </p:sp>
      <p:sp>
        <p:nvSpPr>
          <p:cNvPr id="9" name="コンテンツ プレースホルダー 8">
            <a:extLst>
              <a:ext uri="{FF2B5EF4-FFF2-40B4-BE49-F238E27FC236}">
                <a16:creationId xmlns:a16="http://schemas.microsoft.com/office/drawing/2014/main" id="{B9760767-A111-4DFB-84E6-0F9833347EB3}"/>
              </a:ext>
            </a:extLst>
          </p:cNvPr>
          <p:cNvSpPr>
            <a:spLocks noGrp="1"/>
          </p:cNvSpPr>
          <p:nvPr>
            <p:ph sz="quarter" idx="11"/>
          </p:nvPr>
        </p:nvSpPr>
        <p:spPr>
          <a:xfrm>
            <a:off x="588963" y="1762125"/>
            <a:ext cx="11017250" cy="1612749"/>
          </a:xfrm>
        </p:spPr>
        <p:txBody>
          <a:bodyPr/>
          <a:lstStyle>
            <a:lvl1pPr>
              <a:defRPr baseline="0"/>
            </a:lvl1pPr>
            <a:lvl2pPr>
              <a:defRPr baseline="0"/>
            </a:lvl2pPr>
            <a:lvl3pPr>
              <a:defRPr baseline="0"/>
            </a:lvl3pPr>
            <a:lvl4pPr>
              <a:defRPr baseline="0"/>
            </a:lvl4pPr>
            <a:lvl5pPr>
              <a:defRPr baseline="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3907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629837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760211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JP" altLang="en-US"/>
              <a:t>マスター タイトルの書式設定</a:t>
            </a:r>
            <a:endParaRPr lang="en-US"/>
          </a:p>
        </p:txBody>
      </p:sp>
    </p:spTree>
    <p:extLst>
      <p:ext uri="{BB962C8B-B14F-4D97-AF65-F5344CB8AC3E}">
        <p14:creationId xmlns:p14="http://schemas.microsoft.com/office/powerpoint/2010/main" val="3415211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295523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JP" altLang="en-US"/>
              <a:t>マスター タイトルの書式設定</a:t>
            </a:r>
            <a:endParaRPr lang="en-US"/>
          </a:p>
        </p:txBody>
      </p:sp>
    </p:spTree>
    <p:extLst>
      <p:ext uri="{BB962C8B-B14F-4D97-AF65-F5344CB8AC3E}">
        <p14:creationId xmlns:p14="http://schemas.microsoft.com/office/powerpoint/2010/main" val="7421722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JP" altLang="en-US"/>
              <a:t>マスター タイトルの書式設定</a:t>
            </a:r>
            <a:endParaRPr lang="en-US"/>
          </a:p>
        </p:txBody>
      </p:sp>
    </p:spTree>
    <p:extLst>
      <p:ext uri="{BB962C8B-B14F-4D97-AF65-F5344CB8AC3E}">
        <p14:creationId xmlns:p14="http://schemas.microsoft.com/office/powerpoint/2010/main" val="2671071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137735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6684201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1FB3E690-F430-494C-B3C5-CB48BB58825D}"/>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47761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398302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300468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ja-JP" altLang="en-US"/>
              <a:t>マスター タイトルの書式設定</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6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ja-JP" altLang="en-US"/>
              <a:t>マスター テキストの書式設定</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75610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ja-JP" altLang="en-US"/>
              <a:t>マスター テキストの書式設定</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71606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ja-JP" altLang="en-US"/>
              <a:t>マスター テキストの書式設定</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735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8448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5214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7113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262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2508550"/>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9444822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noAutofit/>
          </a:bodyPr>
          <a:lstStyle>
            <a:lvl1pPr marL="0" indent="0">
              <a:lnSpc>
                <a:spcPct val="100000"/>
              </a:lnSpc>
              <a:spcBef>
                <a:spcPts val="0"/>
              </a:spcBef>
              <a:spcAft>
                <a:spcPts val="1372"/>
              </a:spcAft>
              <a:buNone/>
              <a:defRPr sz="1765" b="0" i="0">
                <a:solidFill>
                  <a:srgbClr val="000000"/>
                </a:solidFill>
                <a:latin typeface="メイリオ"/>
                <a:ea typeface="メイリオ"/>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ltLang="ja-JP"/>
              <a:t>Body copy Segoe Regular 18. Lorem ipsum dolor sit </a:t>
            </a:r>
            <a:r>
              <a:rPr lang="en-US" altLang="ja-JP" err="1"/>
              <a:t>amet</a:t>
            </a:r>
            <a:r>
              <a:rPr lang="en-US" altLang="ja-JP"/>
              <a:t>, </a:t>
            </a:r>
            <a:r>
              <a:rPr lang="en-US" altLang="ja-JP" err="1"/>
              <a:t>consectetur</a:t>
            </a:r>
            <a:r>
              <a:rPr lang="ja-JP" altLang="en-US"/>
              <a:t> </a:t>
            </a:r>
            <a:r>
              <a:rPr lang="en-US" altLang="ja-JP" err="1"/>
              <a:t>adipiscing</a:t>
            </a:r>
            <a:r>
              <a:rPr lang="ja-JP" altLang="en-US"/>
              <a:t> </a:t>
            </a:r>
            <a:r>
              <a:rPr lang="en-US" altLang="ja-JP" err="1"/>
              <a:t>elit</a:t>
            </a:r>
            <a:r>
              <a:rPr lang="en-US" altLang="ja-JP"/>
              <a:t>, </a:t>
            </a:r>
            <a:r>
              <a:rPr lang="en-US" altLang="ja-JP" err="1"/>
              <a:t>sed</a:t>
            </a:r>
            <a:r>
              <a:rPr lang="ja-JP" altLang="en-US"/>
              <a:t> </a:t>
            </a:r>
            <a:r>
              <a:rPr lang="en-US" altLang="ja-JP"/>
              <a:t>do </a:t>
            </a:r>
            <a:r>
              <a:rPr lang="en-US" altLang="ja-JP" err="1"/>
              <a:t>eiusmod</a:t>
            </a:r>
            <a:r>
              <a:rPr lang="ja-JP" altLang="en-US"/>
              <a:t> </a:t>
            </a:r>
            <a:r>
              <a:rPr lang="en-US" altLang="ja-JP" err="1"/>
              <a:t>tempor</a:t>
            </a:r>
            <a:r>
              <a:rPr lang="ja-JP" altLang="en-US"/>
              <a:t> </a:t>
            </a:r>
            <a:r>
              <a:rPr lang="en-US" altLang="ja-JP" err="1"/>
              <a:t>incididunt</a:t>
            </a:r>
            <a:r>
              <a:rPr lang="ja-JP" altLang="en-US"/>
              <a:t> </a:t>
            </a:r>
            <a:r>
              <a:rPr lang="en-US" altLang="ja-JP" err="1"/>
              <a:t>ut</a:t>
            </a:r>
            <a:r>
              <a:rPr lang="ja-JP" altLang="en-US"/>
              <a:t> </a:t>
            </a:r>
            <a:r>
              <a:rPr lang="en-US" altLang="ja-JP" err="1"/>
              <a:t>labore</a:t>
            </a:r>
            <a:r>
              <a:rPr lang="ja-JP" altLang="en-US"/>
              <a:t> </a:t>
            </a:r>
            <a:r>
              <a:rPr lang="en-US" altLang="ja-JP"/>
              <a:t>et </a:t>
            </a:r>
            <a:r>
              <a:rPr lang="en-US" altLang="ja-JP" err="1"/>
              <a:t>dolore</a:t>
            </a:r>
            <a:r>
              <a:rPr lang="en-US" altLang="ja-JP"/>
              <a:t> magna </a:t>
            </a:r>
            <a:r>
              <a:rPr lang="en-US" altLang="ja-JP" err="1"/>
              <a:t>aliqua</a:t>
            </a:r>
            <a:r>
              <a:rPr lang="en-US" altLang="ja-JP"/>
              <a:t>. </a:t>
            </a:r>
            <a:r>
              <a:rPr lang="en-US" altLang="ja-JP" err="1"/>
              <a:t>Ut</a:t>
            </a:r>
            <a:r>
              <a:rPr lang="ja-JP" altLang="en-US"/>
              <a:t> </a:t>
            </a:r>
            <a:r>
              <a:rPr lang="en-US" altLang="ja-JP" err="1"/>
              <a:t>enim</a:t>
            </a:r>
            <a:r>
              <a:rPr lang="ja-JP" altLang="en-US"/>
              <a:t> </a:t>
            </a:r>
            <a:r>
              <a:rPr lang="en-US" altLang="ja-JP"/>
              <a:t>ad minim </a:t>
            </a:r>
            <a:r>
              <a:rPr lang="en-US" altLang="ja-JP" err="1"/>
              <a:t>veniam</a:t>
            </a:r>
            <a:r>
              <a:rPr lang="en-US" altLang="ja-JP"/>
              <a:t>, </a:t>
            </a:r>
            <a:r>
              <a:rPr lang="en-US" altLang="ja-JP" err="1"/>
              <a:t>quis</a:t>
            </a:r>
            <a:r>
              <a:rPr lang="ja-JP" altLang="en-US"/>
              <a:t> </a:t>
            </a:r>
            <a:r>
              <a:rPr lang="en-US" altLang="ja-JP" err="1"/>
              <a:t>nostrud</a:t>
            </a:r>
            <a:r>
              <a:rPr lang="ja-JP" altLang="en-US"/>
              <a:t> </a:t>
            </a:r>
            <a:r>
              <a:rPr lang="en-US" altLang="ja-JP"/>
              <a:t>exercitation </a:t>
            </a:r>
            <a:r>
              <a:rPr lang="en-US" altLang="ja-JP" err="1"/>
              <a:t>ullamco</a:t>
            </a:r>
            <a:r>
              <a:rPr lang="ja-JP" altLang="en-US"/>
              <a:t> </a:t>
            </a:r>
            <a:r>
              <a:rPr lang="en-US" altLang="ja-JP" err="1"/>
              <a:t>laboris</a:t>
            </a:r>
            <a:r>
              <a:rPr lang="ja-JP" altLang="en-US"/>
              <a:t> </a:t>
            </a:r>
            <a:r>
              <a:rPr lang="en-US" altLang="ja-JP"/>
              <a:t>nisi </a:t>
            </a:r>
            <a:r>
              <a:rPr lang="en-US" altLang="ja-JP" err="1"/>
              <a:t>ut</a:t>
            </a:r>
            <a:r>
              <a:rPr lang="ja-JP" altLang="en-US"/>
              <a:t> </a:t>
            </a:r>
            <a:r>
              <a:rPr lang="en-US" altLang="ja-JP" err="1"/>
              <a:t>aliquip</a:t>
            </a:r>
            <a:r>
              <a:rPr lang="ja-JP" altLang="en-US"/>
              <a:t> </a:t>
            </a:r>
            <a:r>
              <a:rPr lang="en-US" altLang="ja-JP"/>
              <a:t>ex </a:t>
            </a:r>
            <a:r>
              <a:rPr lang="en-US" altLang="ja-JP" err="1"/>
              <a:t>ea</a:t>
            </a:r>
            <a:r>
              <a:rPr lang="ja-JP" altLang="en-US"/>
              <a:t> </a:t>
            </a:r>
            <a:r>
              <a:rPr lang="en-US" altLang="ja-JP" err="1"/>
              <a:t>commodo</a:t>
            </a:r>
            <a:r>
              <a:rPr lang="ja-JP" altLang="en-US"/>
              <a:t> </a:t>
            </a:r>
            <a:r>
              <a:rPr lang="en-US" altLang="ja-JP" err="1"/>
              <a:t>consequat</a:t>
            </a:r>
            <a:r>
              <a:rPr lang="en-US" altLang="ja-JP"/>
              <a:t>. </a:t>
            </a:r>
            <a:r>
              <a:rPr lang="en-US" altLang="ja-JP" err="1"/>
              <a:t>Duis</a:t>
            </a:r>
            <a:r>
              <a:rPr lang="en-US" altLang="ja-JP"/>
              <a:t> </a:t>
            </a:r>
            <a:r>
              <a:rPr lang="en-US" altLang="ja-JP" err="1"/>
              <a:t>aute</a:t>
            </a:r>
            <a:r>
              <a:rPr lang="ja-JP" altLang="en-US"/>
              <a:t> </a:t>
            </a:r>
            <a:r>
              <a:rPr lang="en-US" altLang="ja-JP" err="1"/>
              <a:t>irure</a:t>
            </a:r>
            <a:r>
              <a:rPr lang="ja-JP" altLang="en-US"/>
              <a:t> </a:t>
            </a:r>
            <a:r>
              <a:rPr lang="en-US" altLang="ja-JP"/>
              <a:t>dolor in </a:t>
            </a:r>
            <a:r>
              <a:rPr lang="en-US" altLang="ja-JP" err="1"/>
              <a:t>reprehenderit</a:t>
            </a:r>
            <a:r>
              <a:rPr lang="ja-JP" altLang="en-US"/>
              <a:t> </a:t>
            </a:r>
            <a:r>
              <a:rPr lang="en-US" altLang="ja-JP"/>
              <a:t>in </a:t>
            </a:r>
            <a:r>
              <a:rPr lang="en-US" altLang="ja-JP" err="1"/>
              <a:t>voluptate</a:t>
            </a:r>
            <a:r>
              <a:rPr lang="ja-JP" altLang="en-US"/>
              <a:t> </a:t>
            </a:r>
            <a:r>
              <a:rPr lang="en-US" altLang="ja-JP" err="1"/>
              <a:t>velit</a:t>
            </a:r>
            <a:r>
              <a:rPr lang="ja-JP" altLang="en-US"/>
              <a:t> </a:t>
            </a:r>
            <a:r>
              <a:rPr lang="en-US" altLang="ja-JP" err="1"/>
              <a:t>esse</a:t>
            </a:r>
            <a:r>
              <a:rPr lang="ja-JP" altLang="en-US"/>
              <a:t> </a:t>
            </a:r>
            <a:r>
              <a:rPr lang="en-US" altLang="ja-JP" err="1"/>
              <a:t>cillum</a:t>
            </a:r>
            <a:r>
              <a:rPr lang="en-US" altLang="ja-JP"/>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latin typeface="メイリオ"/>
                <a:ea typeface="メイリオ"/>
              </a:defRPr>
            </a:lvl1pPr>
          </a:lstStyle>
          <a:p>
            <a:r>
              <a:rPr lang="en-US" altLang="ja-JP"/>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メイリオ"/>
                <a:ea typeface="メイリオ"/>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latin typeface="メイリオ"/>
                <a:ea typeface="メイリオ"/>
              </a:defRPr>
            </a:lvl2pPr>
            <a:lvl3pPr marL="448193" indent="0">
              <a:buNone/>
              <a:defRPr/>
            </a:lvl3pPr>
            <a:lvl4pPr marL="672290" indent="0">
              <a:buNone/>
              <a:defRPr/>
            </a:lvl4pPr>
            <a:lvl5pPr marL="896386" indent="0">
              <a:buNone/>
              <a:defRPr/>
            </a:lvl5pPr>
          </a:lstStyle>
          <a:p>
            <a:pPr lvl="0"/>
            <a:r>
              <a:rPr lang="en-US" altLang="ja-JP"/>
              <a:t>Paragraph title Segoe UI Regular bold 14</a:t>
            </a:r>
          </a:p>
          <a:p>
            <a:pPr lvl="1"/>
            <a:r>
              <a:rPr lang="en-US" altLang="ja-JP"/>
              <a:t>Body copy Segoe Regular 14. Lorem ipsum dolor sit </a:t>
            </a:r>
            <a:r>
              <a:rPr lang="en-US" altLang="ja-JP" err="1"/>
              <a:t>amet</a:t>
            </a:r>
            <a:r>
              <a:rPr lang="en-US" altLang="ja-JP"/>
              <a:t>, </a:t>
            </a:r>
            <a:r>
              <a:rPr lang="en-US" altLang="ja-JP" err="1"/>
              <a:t>consectetur</a:t>
            </a:r>
            <a:r>
              <a:rPr lang="ja-JP" altLang="en-US"/>
              <a:t> </a:t>
            </a:r>
            <a:r>
              <a:rPr lang="en-US" altLang="ja-JP" err="1"/>
              <a:t>adipiscing</a:t>
            </a:r>
            <a:r>
              <a:rPr lang="ja-JP" altLang="en-US"/>
              <a:t> </a:t>
            </a:r>
            <a:r>
              <a:rPr lang="en-US" altLang="ja-JP" err="1"/>
              <a:t>elit</a:t>
            </a:r>
            <a:r>
              <a:rPr lang="en-US" altLang="ja-JP"/>
              <a:t>, </a:t>
            </a:r>
            <a:r>
              <a:rPr lang="en-US" altLang="ja-JP" err="1"/>
              <a:t>sed</a:t>
            </a:r>
            <a:r>
              <a:rPr lang="ja-JP" altLang="en-US"/>
              <a:t> </a:t>
            </a:r>
            <a:r>
              <a:rPr lang="en-US" altLang="ja-JP"/>
              <a:t>do </a:t>
            </a:r>
            <a:r>
              <a:rPr lang="en-US" altLang="ja-JP" err="1"/>
              <a:t>eiusmod</a:t>
            </a:r>
            <a:r>
              <a:rPr lang="ja-JP" altLang="en-US"/>
              <a:t> </a:t>
            </a:r>
            <a:r>
              <a:rPr lang="en-US" altLang="ja-JP" err="1"/>
              <a:t>tempor</a:t>
            </a:r>
            <a:r>
              <a:rPr lang="ja-JP" altLang="en-US"/>
              <a:t> </a:t>
            </a:r>
            <a:r>
              <a:rPr lang="en-US" altLang="ja-JP" err="1"/>
              <a:t>incididunt</a:t>
            </a:r>
            <a:r>
              <a:rPr lang="ja-JP" altLang="en-US"/>
              <a:t> </a:t>
            </a:r>
            <a:r>
              <a:rPr lang="en-US" altLang="ja-JP" err="1"/>
              <a:t>ut</a:t>
            </a:r>
            <a:r>
              <a:rPr lang="ja-JP" altLang="en-US"/>
              <a:t> </a:t>
            </a:r>
            <a:r>
              <a:rPr lang="en-US" altLang="ja-JP" err="1"/>
              <a:t>labore</a:t>
            </a:r>
            <a:r>
              <a:rPr lang="ja-JP" altLang="en-US"/>
              <a:t> </a:t>
            </a:r>
            <a:r>
              <a:rPr lang="en-US" altLang="ja-JP"/>
              <a:t>et </a:t>
            </a:r>
            <a:r>
              <a:rPr lang="en-US" altLang="ja-JP" err="1"/>
              <a:t>dolore</a:t>
            </a:r>
            <a:r>
              <a:rPr lang="en-US" altLang="ja-JP"/>
              <a:t> magna </a:t>
            </a:r>
            <a:r>
              <a:rPr lang="en-US" altLang="ja-JP" err="1"/>
              <a:t>aliqua</a:t>
            </a:r>
            <a:r>
              <a:rPr lang="en-US" altLang="ja-JP"/>
              <a:t>. </a:t>
            </a:r>
            <a:r>
              <a:rPr lang="en-US" altLang="ja-JP" err="1"/>
              <a:t>Ut</a:t>
            </a:r>
            <a:r>
              <a:rPr lang="ja-JP" altLang="en-US"/>
              <a:t> </a:t>
            </a:r>
            <a:r>
              <a:rPr lang="en-US" altLang="ja-JP" err="1"/>
              <a:t>enim</a:t>
            </a:r>
            <a:r>
              <a:rPr lang="ja-JP" altLang="en-US"/>
              <a:t> </a:t>
            </a:r>
            <a:r>
              <a:rPr lang="en-US" altLang="ja-JP"/>
              <a:t>ad minim </a:t>
            </a:r>
            <a:r>
              <a:rPr lang="en-US" altLang="ja-JP" err="1"/>
              <a:t>veniam</a:t>
            </a:r>
            <a:r>
              <a:rPr lang="en-US" altLang="ja-JP"/>
              <a:t>, </a:t>
            </a:r>
            <a:r>
              <a:rPr lang="en-US" altLang="ja-JP" err="1"/>
              <a:t>quis</a:t>
            </a:r>
            <a:r>
              <a:rPr lang="ja-JP" altLang="en-US"/>
              <a:t> </a:t>
            </a:r>
            <a:r>
              <a:rPr lang="en-US" altLang="ja-JP" err="1"/>
              <a:t>nostrud</a:t>
            </a:r>
            <a:r>
              <a:rPr lang="ja-JP" altLang="en-US"/>
              <a:t> </a:t>
            </a:r>
            <a:r>
              <a:rPr lang="en-US" altLang="ja-JP"/>
              <a:t>exercitation </a:t>
            </a:r>
            <a:r>
              <a:rPr lang="en-US" altLang="ja-JP" err="1"/>
              <a:t>ullamco</a:t>
            </a:r>
            <a:r>
              <a:rPr lang="ja-JP" altLang="en-US"/>
              <a:t> </a:t>
            </a:r>
            <a:r>
              <a:rPr lang="en-US" altLang="ja-JP" err="1"/>
              <a:t>laboris</a:t>
            </a:r>
            <a:r>
              <a:rPr lang="ja-JP" altLang="en-US"/>
              <a:t> </a:t>
            </a:r>
            <a:r>
              <a:rPr lang="en-US" altLang="ja-JP"/>
              <a:t>nisi </a:t>
            </a:r>
            <a:r>
              <a:rPr lang="en-US" altLang="ja-JP" err="1"/>
              <a:t>ut</a:t>
            </a:r>
            <a:r>
              <a:rPr lang="ja-JP" altLang="en-US"/>
              <a:t> </a:t>
            </a:r>
            <a:r>
              <a:rPr lang="en-US" altLang="ja-JP" err="1"/>
              <a:t>aliquip</a:t>
            </a:r>
            <a:r>
              <a:rPr lang="ja-JP" altLang="en-US"/>
              <a:t> </a:t>
            </a:r>
            <a:r>
              <a:rPr lang="en-US" altLang="ja-JP"/>
              <a:t>ex </a:t>
            </a:r>
            <a:r>
              <a:rPr lang="en-US" altLang="ja-JP" err="1"/>
              <a:t>ea</a:t>
            </a:r>
            <a:r>
              <a:rPr lang="ja-JP" altLang="en-US"/>
              <a:t> </a:t>
            </a:r>
            <a:r>
              <a:rPr lang="en-US" altLang="ja-JP" err="1"/>
              <a:t>commodo</a:t>
            </a:r>
            <a:r>
              <a:rPr lang="ja-JP" altLang="en-US"/>
              <a:t> </a:t>
            </a:r>
            <a:r>
              <a:rPr lang="en-US" altLang="ja-JP" err="1"/>
              <a:t>consequat</a:t>
            </a:r>
            <a:r>
              <a:rPr lang="en-US" altLang="ja-JP"/>
              <a:t>. </a:t>
            </a:r>
            <a:r>
              <a:rPr lang="en-US" altLang="ja-JP" err="1"/>
              <a:t>Duis</a:t>
            </a:r>
            <a:r>
              <a:rPr lang="en-US" altLang="ja-JP"/>
              <a:t> </a:t>
            </a:r>
            <a:r>
              <a:rPr lang="en-US" altLang="ja-JP" err="1"/>
              <a:t>aute</a:t>
            </a:r>
            <a:r>
              <a:rPr lang="ja-JP" altLang="en-US"/>
              <a:t> </a:t>
            </a:r>
            <a:r>
              <a:rPr lang="en-US" altLang="ja-JP" err="1"/>
              <a:t>irure</a:t>
            </a:r>
            <a:r>
              <a:rPr lang="ja-JP" altLang="en-US"/>
              <a:t> </a:t>
            </a:r>
            <a:r>
              <a:rPr lang="en-US" altLang="ja-JP"/>
              <a:t>dolor in </a:t>
            </a:r>
            <a:r>
              <a:rPr lang="en-US" altLang="ja-JP" err="1"/>
              <a:t>reprehenderit</a:t>
            </a:r>
            <a:r>
              <a:rPr lang="ja-JP" altLang="en-US"/>
              <a:t> </a:t>
            </a:r>
            <a:r>
              <a:rPr lang="en-US" altLang="ja-JP"/>
              <a:t>in </a:t>
            </a:r>
            <a:r>
              <a:rPr lang="en-US" altLang="ja-JP" err="1"/>
              <a:t>voluptate</a:t>
            </a:r>
            <a:r>
              <a:rPr lang="ja-JP" altLang="en-US"/>
              <a:t> </a:t>
            </a:r>
            <a:r>
              <a:rPr lang="en-US" altLang="ja-JP" err="1"/>
              <a:t>velit</a:t>
            </a:r>
            <a:r>
              <a:rPr lang="ja-JP" altLang="en-US"/>
              <a:t> </a:t>
            </a:r>
            <a:r>
              <a:rPr lang="en-US" altLang="ja-JP" err="1"/>
              <a:t>esse</a:t>
            </a:r>
            <a:r>
              <a:rPr lang="ja-JP" altLang="en-US"/>
              <a:t> </a:t>
            </a:r>
            <a:r>
              <a:rPr lang="en-US" altLang="ja-JP" err="1"/>
              <a:t>cillum</a:t>
            </a:r>
            <a:r>
              <a:rPr lang="ja-JP" altLang="en-US"/>
              <a:t> </a:t>
            </a:r>
            <a:r>
              <a:rPr lang="en-US" altLang="ja-JP" err="1"/>
              <a:t>dolore</a:t>
            </a:r>
            <a:r>
              <a:rPr lang="en-US" altLang="ja-JP"/>
              <a:t> </a:t>
            </a:r>
            <a:r>
              <a:rPr lang="en-US" altLang="ja-JP" err="1"/>
              <a:t>eu</a:t>
            </a:r>
            <a:r>
              <a:rPr lang="ja-JP" altLang="en-US"/>
              <a:t> </a:t>
            </a:r>
            <a:r>
              <a:rPr lang="en-US" altLang="ja-JP" err="1"/>
              <a:t>fugiat</a:t>
            </a:r>
            <a:r>
              <a:rPr lang="ja-JP" altLang="en-US"/>
              <a:t> </a:t>
            </a:r>
            <a:r>
              <a:rPr lang="en-US" altLang="ja-JP" err="1"/>
              <a:t>nulla</a:t>
            </a:r>
            <a:r>
              <a:rPr lang="ja-JP" altLang="en-US"/>
              <a:t> </a:t>
            </a:r>
            <a:r>
              <a:rPr lang="en-US" altLang="ja-JP" err="1"/>
              <a:t>pariatur</a:t>
            </a:r>
            <a:r>
              <a:rPr lang="en-US" altLang="ja-JP"/>
              <a:t>. </a:t>
            </a:r>
            <a:r>
              <a:rPr lang="en-US" altLang="ja-JP" err="1"/>
              <a:t>Excepteur</a:t>
            </a:r>
            <a:r>
              <a:rPr lang="ja-JP" altLang="en-US"/>
              <a:t> </a:t>
            </a:r>
            <a:r>
              <a:rPr lang="en-US" altLang="ja-JP" err="1"/>
              <a:t>sint</a:t>
            </a:r>
            <a:r>
              <a:rPr lang="ja-JP" altLang="en-US"/>
              <a:t> </a:t>
            </a:r>
            <a:r>
              <a:rPr lang="en-US" altLang="ja-JP" err="1"/>
              <a:t>occaecat</a:t>
            </a:r>
            <a:r>
              <a:rPr lang="ja-JP" altLang="en-US"/>
              <a:t> </a:t>
            </a:r>
            <a:r>
              <a:rPr lang="en-US" altLang="ja-JP" err="1"/>
              <a:t>cupidatat</a:t>
            </a:r>
            <a:r>
              <a:rPr lang="ja-JP" altLang="en-US"/>
              <a:t> </a:t>
            </a:r>
            <a:r>
              <a:rPr lang="en-US" altLang="ja-JP"/>
              <a:t>non </a:t>
            </a:r>
            <a:r>
              <a:rPr lang="en-US" altLang="ja-JP" err="1"/>
              <a:t>proident</a:t>
            </a:r>
            <a:r>
              <a:rPr lang="en-US" altLang="ja-JP"/>
              <a:t>, </a:t>
            </a:r>
            <a:r>
              <a:rPr lang="en-US" altLang="ja-JP" err="1"/>
              <a:t>sunt</a:t>
            </a:r>
            <a:r>
              <a:rPr lang="ja-JP" altLang="en-US"/>
              <a:t> </a:t>
            </a:r>
            <a:r>
              <a:rPr lang="en-US" altLang="ja-JP"/>
              <a:t>in culpa qui </a:t>
            </a:r>
            <a:r>
              <a:rPr lang="en-US" altLang="ja-JP" err="1"/>
              <a:t>officia</a:t>
            </a:r>
            <a:r>
              <a:rPr lang="ja-JP" altLang="en-US"/>
              <a:t> </a:t>
            </a:r>
            <a:r>
              <a:rPr lang="en-US" altLang="ja-JP" err="1"/>
              <a:t>deserunt</a:t>
            </a:r>
            <a:r>
              <a:rPr lang="ja-JP" altLang="en-US"/>
              <a:t> </a:t>
            </a:r>
            <a:r>
              <a:rPr lang="en-US" altLang="ja-JP" err="1"/>
              <a:t>mollit</a:t>
            </a:r>
            <a:r>
              <a:rPr lang="ja-JP" altLang="en-US"/>
              <a:t> </a:t>
            </a:r>
            <a:r>
              <a:rPr lang="en-US" altLang="ja-JP" err="1"/>
              <a:t>anim</a:t>
            </a:r>
            <a:r>
              <a:rPr lang="ja-JP" altLang="en-US"/>
              <a:t> </a:t>
            </a:r>
            <a:r>
              <a:rPr lang="en-US" altLang="ja-JP"/>
              <a:t>id </a:t>
            </a:r>
            <a:r>
              <a:rPr lang="en-US" altLang="ja-JP" err="1"/>
              <a:t>est</a:t>
            </a:r>
            <a:r>
              <a:rPr lang="ja-JP" altLang="en-US"/>
              <a:t> </a:t>
            </a:r>
            <a:r>
              <a:rPr lang="en-US" altLang="ja-JP" err="1"/>
              <a:t>laborum</a:t>
            </a:r>
            <a:r>
              <a:rPr lang="en-US" altLang="ja-JP"/>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メイリオ"/>
                <a:ea typeface="メイリオ"/>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latin typeface="メイリオ"/>
                <a:ea typeface="メイリオ"/>
              </a:defRPr>
            </a:lvl2pPr>
            <a:lvl3pPr marL="448193" indent="0">
              <a:buNone/>
              <a:defRPr/>
            </a:lvl3pPr>
            <a:lvl4pPr marL="672290" indent="0">
              <a:buNone/>
              <a:defRPr/>
            </a:lvl4pPr>
            <a:lvl5pPr marL="896386" indent="0">
              <a:buNone/>
              <a:defRPr/>
            </a:lvl5pPr>
          </a:lstStyle>
          <a:p>
            <a:pPr lvl="0"/>
            <a:r>
              <a:rPr lang="en-US" altLang="ja-JP"/>
              <a:t>Paragraph title Segoe UI Regular bold 14</a:t>
            </a:r>
          </a:p>
          <a:p>
            <a:pPr lvl="1"/>
            <a:r>
              <a:rPr lang="en-US" altLang="ja-JP"/>
              <a:t>Body copy Segoe Regular 14. Lorem ipsum dolor sit </a:t>
            </a:r>
            <a:r>
              <a:rPr lang="en-US" altLang="ja-JP" err="1"/>
              <a:t>amet</a:t>
            </a:r>
            <a:r>
              <a:rPr lang="en-US" altLang="ja-JP"/>
              <a:t>, </a:t>
            </a:r>
            <a:r>
              <a:rPr lang="en-US" altLang="ja-JP" err="1"/>
              <a:t>consectetur</a:t>
            </a:r>
            <a:r>
              <a:rPr lang="ja-JP" altLang="en-US"/>
              <a:t> </a:t>
            </a:r>
            <a:r>
              <a:rPr lang="en-US" altLang="ja-JP" err="1"/>
              <a:t>adipiscing</a:t>
            </a:r>
            <a:r>
              <a:rPr lang="ja-JP" altLang="en-US"/>
              <a:t> </a:t>
            </a:r>
            <a:r>
              <a:rPr lang="en-US" altLang="ja-JP" err="1"/>
              <a:t>elit</a:t>
            </a:r>
            <a:r>
              <a:rPr lang="en-US" altLang="ja-JP"/>
              <a:t>, </a:t>
            </a:r>
            <a:r>
              <a:rPr lang="en-US" altLang="ja-JP" err="1"/>
              <a:t>sed</a:t>
            </a:r>
            <a:r>
              <a:rPr lang="ja-JP" altLang="en-US"/>
              <a:t> </a:t>
            </a:r>
            <a:r>
              <a:rPr lang="en-US" altLang="ja-JP"/>
              <a:t>do </a:t>
            </a:r>
            <a:r>
              <a:rPr lang="en-US" altLang="ja-JP" err="1"/>
              <a:t>eiusmod</a:t>
            </a:r>
            <a:r>
              <a:rPr lang="ja-JP" altLang="en-US"/>
              <a:t> </a:t>
            </a:r>
            <a:r>
              <a:rPr lang="en-US" altLang="ja-JP" err="1"/>
              <a:t>tempor</a:t>
            </a:r>
            <a:r>
              <a:rPr lang="ja-JP" altLang="en-US"/>
              <a:t> </a:t>
            </a:r>
            <a:r>
              <a:rPr lang="en-US" altLang="ja-JP" err="1"/>
              <a:t>incididunt</a:t>
            </a:r>
            <a:r>
              <a:rPr lang="ja-JP" altLang="en-US"/>
              <a:t> </a:t>
            </a:r>
            <a:r>
              <a:rPr lang="en-US" altLang="ja-JP" err="1"/>
              <a:t>ut</a:t>
            </a:r>
            <a:r>
              <a:rPr lang="ja-JP" altLang="en-US"/>
              <a:t> </a:t>
            </a:r>
            <a:r>
              <a:rPr lang="en-US" altLang="ja-JP" err="1"/>
              <a:t>labore</a:t>
            </a:r>
            <a:r>
              <a:rPr lang="ja-JP" altLang="en-US"/>
              <a:t> </a:t>
            </a:r>
            <a:r>
              <a:rPr lang="en-US" altLang="ja-JP"/>
              <a:t>et </a:t>
            </a:r>
            <a:r>
              <a:rPr lang="en-US" altLang="ja-JP" err="1"/>
              <a:t>dolore</a:t>
            </a:r>
            <a:r>
              <a:rPr lang="en-US" altLang="ja-JP"/>
              <a:t> magna </a:t>
            </a:r>
            <a:r>
              <a:rPr lang="en-US" altLang="ja-JP" err="1"/>
              <a:t>aliqua</a:t>
            </a:r>
            <a:r>
              <a:rPr lang="en-US" altLang="ja-JP"/>
              <a:t>. </a:t>
            </a:r>
            <a:r>
              <a:rPr lang="en-US" altLang="ja-JP" err="1"/>
              <a:t>Ut</a:t>
            </a:r>
            <a:r>
              <a:rPr lang="ja-JP" altLang="en-US"/>
              <a:t> </a:t>
            </a:r>
            <a:r>
              <a:rPr lang="en-US" altLang="ja-JP" err="1"/>
              <a:t>enim</a:t>
            </a:r>
            <a:r>
              <a:rPr lang="ja-JP" altLang="en-US"/>
              <a:t> </a:t>
            </a:r>
            <a:r>
              <a:rPr lang="en-US" altLang="ja-JP"/>
              <a:t>ad minim </a:t>
            </a:r>
            <a:r>
              <a:rPr lang="en-US" altLang="ja-JP" err="1"/>
              <a:t>veniam</a:t>
            </a:r>
            <a:r>
              <a:rPr lang="en-US" altLang="ja-JP"/>
              <a:t>, </a:t>
            </a:r>
            <a:r>
              <a:rPr lang="en-US" altLang="ja-JP" err="1"/>
              <a:t>quis</a:t>
            </a:r>
            <a:r>
              <a:rPr lang="ja-JP" altLang="en-US"/>
              <a:t> </a:t>
            </a:r>
            <a:r>
              <a:rPr lang="en-US" altLang="ja-JP" err="1"/>
              <a:t>nostrud</a:t>
            </a:r>
            <a:r>
              <a:rPr lang="ja-JP" altLang="en-US"/>
              <a:t> </a:t>
            </a:r>
            <a:r>
              <a:rPr lang="en-US" altLang="ja-JP"/>
              <a:t>exercitation </a:t>
            </a:r>
            <a:r>
              <a:rPr lang="en-US" altLang="ja-JP" err="1"/>
              <a:t>ullamco</a:t>
            </a:r>
            <a:r>
              <a:rPr lang="ja-JP" altLang="en-US"/>
              <a:t> </a:t>
            </a:r>
            <a:r>
              <a:rPr lang="en-US" altLang="ja-JP" err="1"/>
              <a:t>laboris</a:t>
            </a:r>
            <a:r>
              <a:rPr lang="ja-JP" altLang="en-US"/>
              <a:t> </a:t>
            </a:r>
            <a:r>
              <a:rPr lang="en-US" altLang="ja-JP"/>
              <a:t>nisi </a:t>
            </a:r>
            <a:r>
              <a:rPr lang="en-US" altLang="ja-JP" err="1"/>
              <a:t>ut</a:t>
            </a:r>
            <a:r>
              <a:rPr lang="ja-JP" altLang="en-US"/>
              <a:t> </a:t>
            </a:r>
            <a:r>
              <a:rPr lang="en-US" altLang="ja-JP" err="1"/>
              <a:t>aliquip</a:t>
            </a:r>
            <a:r>
              <a:rPr lang="ja-JP" altLang="en-US"/>
              <a:t> </a:t>
            </a:r>
            <a:r>
              <a:rPr lang="en-US" altLang="ja-JP"/>
              <a:t>ex </a:t>
            </a:r>
            <a:r>
              <a:rPr lang="en-US" altLang="ja-JP" err="1"/>
              <a:t>ea</a:t>
            </a:r>
            <a:r>
              <a:rPr lang="ja-JP" altLang="en-US"/>
              <a:t> </a:t>
            </a:r>
            <a:r>
              <a:rPr lang="en-US" altLang="ja-JP" err="1"/>
              <a:t>commodo</a:t>
            </a:r>
            <a:r>
              <a:rPr lang="ja-JP" altLang="en-US"/>
              <a:t> </a:t>
            </a:r>
            <a:r>
              <a:rPr lang="en-US" altLang="ja-JP" err="1"/>
              <a:t>consequat</a:t>
            </a:r>
            <a:r>
              <a:rPr lang="en-US" altLang="ja-JP"/>
              <a:t>. </a:t>
            </a:r>
            <a:r>
              <a:rPr lang="en-US" altLang="ja-JP" err="1"/>
              <a:t>Duis</a:t>
            </a:r>
            <a:r>
              <a:rPr lang="en-US" altLang="ja-JP"/>
              <a:t> </a:t>
            </a:r>
            <a:r>
              <a:rPr lang="en-US" altLang="ja-JP" err="1"/>
              <a:t>aute</a:t>
            </a:r>
            <a:r>
              <a:rPr lang="ja-JP" altLang="en-US"/>
              <a:t> </a:t>
            </a:r>
            <a:r>
              <a:rPr lang="en-US" altLang="ja-JP" err="1"/>
              <a:t>irure</a:t>
            </a:r>
            <a:r>
              <a:rPr lang="ja-JP" altLang="en-US"/>
              <a:t> </a:t>
            </a:r>
            <a:r>
              <a:rPr lang="en-US" altLang="ja-JP"/>
              <a:t>dolor in </a:t>
            </a:r>
            <a:r>
              <a:rPr lang="en-US" altLang="ja-JP" err="1"/>
              <a:t>reprehenderit</a:t>
            </a:r>
            <a:r>
              <a:rPr lang="ja-JP" altLang="en-US"/>
              <a:t> </a:t>
            </a:r>
            <a:r>
              <a:rPr lang="en-US" altLang="ja-JP"/>
              <a:t>in </a:t>
            </a:r>
            <a:r>
              <a:rPr lang="en-US" altLang="ja-JP" err="1"/>
              <a:t>voluptate</a:t>
            </a:r>
            <a:r>
              <a:rPr lang="ja-JP" altLang="en-US"/>
              <a:t> </a:t>
            </a:r>
            <a:r>
              <a:rPr lang="en-US" altLang="ja-JP" err="1"/>
              <a:t>velit</a:t>
            </a:r>
            <a:r>
              <a:rPr lang="ja-JP" altLang="en-US"/>
              <a:t> </a:t>
            </a:r>
            <a:r>
              <a:rPr lang="en-US" altLang="ja-JP" err="1"/>
              <a:t>esse</a:t>
            </a:r>
            <a:r>
              <a:rPr lang="ja-JP" altLang="en-US"/>
              <a:t> </a:t>
            </a:r>
            <a:r>
              <a:rPr lang="en-US" altLang="ja-JP" err="1"/>
              <a:t>cillum</a:t>
            </a:r>
            <a:r>
              <a:rPr lang="ja-JP" altLang="en-US"/>
              <a:t> </a:t>
            </a:r>
            <a:r>
              <a:rPr lang="en-US" altLang="ja-JP" err="1"/>
              <a:t>dolore</a:t>
            </a:r>
            <a:r>
              <a:rPr lang="en-US" altLang="ja-JP"/>
              <a:t> </a:t>
            </a:r>
            <a:r>
              <a:rPr lang="en-US" altLang="ja-JP" err="1"/>
              <a:t>eu</a:t>
            </a:r>
            <a:r>
              <a:rPr lang="ja-JP" altLang="en-US"/>
              <a:t> </a:t>
            </a:r>
            <a:r>
              <a:rPr lang="en-US" altLang="ja-JP" err="1"/>
              <a:t>fugiat</a:t>
            </a:r>
            <a:r>
              <a:rPr lang="ja-JP" altLang="en-US"/>
              <a:t> </a:t>
            </a:r>
            <a:r>
              <a:rPr lang="en-US" altLang="ja-JP" err="1"/>
              <a:t>nulla</a:t>
            </a:r>
            <a:r>
              <a:rPr lang="ja-JP" altLang="en-US"/>
              <a:t> </a:t>
            </a:r>
            <a:r>
              <a:rPr lang="en-US" altLang="ja-JP" err="1"/>
              <a:t>pariatur</a:t>
            </a:r>
            <a:r>
              <a:rPr lang="en-US" altLang="ja-JP"/>
              <a:t>. </a:t>
            </a:r>
            <a:r>
              <a:rPr lang="en-US" altLang="ja-JP" err="1"/>
              <a:t>Excepteur</a:t>
            </a:r>
            <a:r>
              <a:rPr lang="ja-JP" altLang="en-US"/>
              <a:t> </a:t>
            </a:r>
            <a:r>
              <a:rPr lang="en-US" altLang="ja-JP" err="1"/>
              <a:t>sint</a:t>
            </a:r>
            <a:r>
              <a:rPr lang="ja-JP" altLang="en-US"/>
              <a:t> </a:t>
            </a:r>
            <a:r>
              <a:rPr lang="en-US" altLang="ja-JP" err="1"/>
              <a:t>occaecat</a:t>
            </a:r>
            <a:r>
              <a:rPr lang="ja-JP" altLang="en-US"/>
              <a:t> </a:t>
            </a:r>
            <a:r>
              <a:rPr lang="en-US" altLang="ja-JP" err="1"/>
              <a:t>cupidatat</a:t>
            </a:r>
            <a:r>
              <a:rPr lang="ja-JP" altLang="en-US"/>
              <a:t> </a:t>
            </a:r>
            <a:r>
              <a:rPr lang="en-US" altLang="ja-JP"/>
              <a:t>non </a:t>
            </a:r>
            <a:r>
              <a:rPr lang="en-US" altLang="ja-JP" err="1"/>
              <a:t>proident</a:t>
            </a:r>
            <a:r>
              <a:rPr lang="en-US" altLang="ja-JP"/>
              <a:t>, </a:t>
            </a:r>
            <a:r>
              <a:rPr lang="en-US" altLang="ja-JP" err="1"/>
              <a:t>sunt</a:t>
            </a:r>
            <a:r>
              <a:rPr lang="ja-JP" altLang="en-US"/>
              <a:t> </a:t>
            </a:r>
            <a:r>
              <a:rPr lang="en-US" altLang="ja-JP"/>
              <a:t>in culpa qui </a:t>
            </a:r>
            <a:r>
              <a:rPr lang="en-US" altLang="ja-JP" err="1"/>
              <a:t>officia</a:t>
            </a:r>
            <a:r>
              <a:rPr lang="ja-JP" altLang="en-US"/>
              <a:t> </a:t>
            </a:r>
            <a:r>
              <a:rPr lang="en-US" altLang="ja-JP" err="1"/>
              <a:t>deserunt</a:t>
            </a:r>
            <a:r>
              <a:rPr lang="ja-JP" altLang="en-US"/>
              <a:t> </a:t>
            </a:r>
            <a:r>
              <a:rPr lang="en-US" altLang="ja-JP" err="1"/>
              <a:t>mollit</a:t>
            </a:r>
            <a:r>
              <a:rPr lang="ja-JP" altLang="en-US"/>
              <a:t> </a:t>
            </a:r>
            <a:r>
              <a:rPr lang="en-US" altLang="ja-JP" err="1"/>
              <a:t>anim</a:t>
            </a:r>
            <a:r>
              <a:rPr lang="ja-JP" altLang="en-US"/>
              <a:t> </a:t>
            </a:r>
            <a:r>
              <a:rPr lang="en-US" altLang="ja-JP"/>
              <a:t>id </a:t>
            </a:r>
            <a:r>
              <a:rPr lang="en-US" altLang="ja-JP" err="1"/>
              <a:t>est</a:t>
            </a:r>
            <a:r>
              <a:rPr lang="ja-JP" altLang="en-US"/>
              <a:t> </a:t>
            </a:r>
            <a:r>
              <a:rPr lang="en-US" altLang="ja-JP" err="1"/>
              <a:t>laborum</a:t>
            </a:r>
            <a:r>
              <a:rPr lang="en-US" altLang="ja-JP"/>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メイリオ"/>
                <a:ea typeface="メイリオ"/>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latin typeface="メイリオ"/>
                <a:ea typeface="メイリオ"/>
              </a:defRPr>
            </a:lvl2pPr>
            <a:lvl3pPr marL="448193" indent="0">
              <a:buNone/>
              <a:defRPr/>
            </a:lvl3pPr>
            <a:lvl4pPr marL="672290" indent="0">
              <a:buNone/>
              <a:defRPr/>
            </a:lvl4pPr>
            <a:lvl5pPr marL="896386" indent="0">
              <a:buNone/>
              <a:defRPr/>
            </a:lvl5pPr>
          </a:lstStyle>
          <a:p>
            <a:pPr lvl="0"/>
            <a:r>
              <a:rPr lang="en-US" altLang="ja-JP"/>
              <a:t>Paragraph title Segoe UI Regular bold 14</a:t>
            </a:r>
          </a:p>
          <a:p>
            <a:pPr lvl="1"/>
            <a:r>
              <a:rPr lang="en-US" altLang="ja-JP"/>
              <a:t>Body copy Segoe Regular 14. Lorem ipsum dolor sit </a:t>
            </a:r>
            <a:r>
              <a:rPr lang="en-US" altLang="ja-JP" err="1"/>
              <a:t>amet</a:t>
            </a:r>
            <a:r>
              <a:rPr lang="en-US" altLang="ja-JP"/>
              <a:t>, </a:t>
            </a:r>
            <a:r>
              <a:rPr lang="en-US" altLang="ja-JP" err="1"/>
              <a:t>consectetur</a:t>
            </a:r>
            <a:r>
              <a:rPr lang="ja-JP" altLang="en-US"/>
              <a:t> </a:t>
            </a:r>
            <a:r>
              <a:rPr lang="en-US" altLang="ja-JP" err="1"/>
              <a:t>adipiscing</a:t>
            </a:r>
            <a:r>
              <a:rPr lang="ja-JP" altLang="en-US"/>
              <a:t> </a:t>
            </a:r>
            <a:r>
              <a:rPr lang="en-US" altLang="ja-JP" err="1"/>
              <a:t>elit</a:t>
            </a:r>
            <a:r>
              <a:rPr lang="en-US" altLang="ja-JP"/>
              <a:t>, </a:t>
            </a:r>
            <a:r>
              <a:rPr lang="en-US" altLang="ja-JP" err="1"/>
              <a:t>sed</a:t>
            </a:r>
            <a:r>
              <a:rPr lang="ja-JP" altLang="en-US"/>
              <a:t> </a:t>
            </a:r>
            <a:r>
              <a:rPr lang="en-US" altLang="ja-JP"/>
              <a:t>do </a:t>
            </a:r>
            <a:r>
              <a:rPr lang="en-US" altLang="ja-JP" err="1"/>
              <a:t>eiusmod</a:t>
            </a:r>
            <a:r>
              <a:rPr lang="ja-JP" altLang="en-US"/>
              <a:t> </a:t>
            </a:r>
            <a:r>
              <a:rPr lang="en-US" altLang="ja-JP" err="1"/>
              <a:t>tempor</a:t>
            </a:r>
            <a:r>
              <a:rPr lang="ja-JP" altLang="en-US"/>
              <a:t> </a:t>
            </a:r>
            <a:r>
              <a:rPr lang="en-US" altLang="ja-JP" err="1"/>
              <a:t>incididunt</a:t>
            </a:r>
            <a:r>
              <a:rPr lang="ja-JP" altLang="en-US"/>
              <a:t> </a:t>
            </a:r>
            <a:r>
              <a:rPr lang="en-US" altLang="ja-JP" err="1"/>
              <a:t>ut</a:t>
            </a:r>
            <a:r>
              <a:rPr lang="ja-JP" altLang="en-US"/>
              <a:t> </a:t>
            </a:r>
            <a:r>
              <a:rPr lang="en-US" altLang="ja-JP" err="1"/>
              <a:t>labore</a:t>
            </a:r>
            <a:r>
              <a:rPr lang="ja-JP" altLang="en-US"/>
              <a:t> </a:t>
            </a:r>
            <a:r>
              <a:rPr lang="en-US" altLang="ja-JP"/>
              <a:t>et </a:t>
            </a:r>
            <a:r>
              <a:rPr lang="en-US" altLang="ja-JP" err="1"/>
              <a:t>dolore</a:t>
            </a:r>
            <a:r>
              <a:rPr lang="en-US" altLang="ja-JP"/>
              <a:t> magna </a:t>
            </a:r>
            <a:r>
              <a:rPr lang="en-US" altLang="ja-JP" err="1"/>
              <a:t>aliqua</a:t>
            </a:r>
            <a:r>
              <a:rPr lang="en-US" altLang="ja-JP"/>
              <a:t>. </a:t>
            </a:r>
            <a:r>
              <a:rPr lang="en-US" altLang="ja-JP" err="1"/>
              <a:t>Ut</a:t>
            </a:r>
            <a:r>
              <a:rPr lang="ja-JP" altLang="en-US"/>
              <a:t> </a:t>
            </a:r>
            <a:r>
              <a:rPr lang="en-US" altLang="ja-JP" err="1"/>
              <a:t>enim</a:t>
            </a:r>
            <a:r>
              <a:rPr lang="ja-JP" altLang="en-US"/>
              <a:t> </a:t>
            </a:r>
            <a:r>
              <a:rPr lang="en-US" altLang="ja-JP"/>
              <a:t>ad minim </a:t>
            </a:r>
            <a:r>
              <a:rPr lang="en-US" altLang="ja-JP" err="1"/>
              <a:t>veniam</a:t>
            </a:r>
            <a:r>
              <a:rPr lang="en-US" altLang="ja-JP"/>
              <a:t>, </a:t>
            </a:r>
            <a:r>
              <a:rPr lang="en-US" altLang="ja-JP" err="1"/>
              <a:t>quis</a:t>
            </a:r>
            <a:r>
              <a:rPr lang="ja-JP" altLang="en-US"/>
              <a:t> </a:t>
            </a:r>
            <a:r>
              <a:rPr lang="en-US" altLang="ja-JP" err="1"/>
              <a:t>nostrud</a:t>
            </a:r>
            <a:r>
              <a:rPr lang="ja-JP" altLang="en-US"/>
              <a:t> </a:t>
            </a:r>
            <a:r>
              <a:rPr lang="en-US" altLang="ja-JP"/>
              <a:t>exercitation </a:t>
            </a:r>
            <a:r>
              <a:rPr lang="en-US" altLang="ja-JP" err="1"/>
              <a:t>ullamco</a:t>
            </a:r>
            <a:r>
              <a:rPr lang="ja-JP" altLang="en-US"/>
              <a:t> </a:t>
            </a:r>
            <a:r>
              <a:rPr lang="en-US" altLang="ja-JP" err="1"/>
              <a:t>laboris</a:t>
            </a:r>
            <a:r>
              <a:rPr lang="ja-JP" altLang="en-US"/>
              <a:t> </a:t>
            </a:r>
            <a:r>
              <a:rPr lang="en-US" altLang="ja-JP"/>
              <a:t>nisi </a:t>
            </a:r>
            <a:r>
              <a:rPr lang="en-US" altLang="ja-JP" err="1"/>
              <a:t>ut</a:t>
            </a:r>
            <a:r>
              <a:rPr lang="ja-JP" altLang="en-US"/>
              <a:t> </a:t>
            </a:r>
            <a:r>
              <a:rPr lang="en-US" altLang="ja-JP" err="1"/>
              <a:t>aliquip</a:t>
            </a:r>
            <a:r>
              <a:rPr lang="ja-JP" altLang="en-US"/>
              <a:t> </a:t>
            </a:r>
            <a:r>
              <a:rPr lang="en-US" altLang="ja-JP"/>
              <a:t>ex </a:t>
            </a:r>
            <a:r>
              <a:rPr lang="en-US" altLang="ja-JP" err="1"/>
              <a:t>ea</a:t>
            </a:r>
            <a:r>
              <a:rPr lang="ja-JP" altLang="en-US"/>
              <a:t> </a:t>
            </a:r>
            <a:r>
              <a:rPr lang="en-US" altLang="ja-JP" err="1"/>
              <a:t>commodo</a:t>
            </a:r>
            <a:r>
              <a:rPr lang="ja-JP" altLang="en-US"/>
              <a:t> </a:t>
            </a:r>
            <a:r>
              <a:rPr lang="en-US" altLang="ja-JP" err="1"/>
              <a:t>consequat</a:t>
            </a:r>
            <a:r>
              <a:rPr lang="en-US" altLang="ja-JP"/>
              <a:t>. </a:t>
            </a:r>
            <a:r>
              <a:rPr lang="en-US" altLang="ja-JP" err="1"/>
              <a:t>Duis</a:t>
            </a:r>
            <a:r>
              <a:rPr lang="en-US" altLang="ja-JP"/>
              <a:t> </a:t>
            </a:r>
            <a:r>
              <a:rPr lang="en-US" altLang="ja-JP" err="1"/>
              <a:t>aute</a:t>
            </a:r>
            <a:r>
              <a:rPr lang="ja-JP" altLang="en-US"/>
              <a:t> </a:t>
            </a:r>
            <a:r>
              <a:rPr lang="en-US" altLang="ja-JP" err="1"/>
              <a:t>irure</a:t>
            </a:r>
            <a:r>
              <a:rPr lang="ja-JP" altLang="en-US"/>
              <a:t> </a:t>
            </a:r>
            <a:r>
              <a:rPr lang="en-US" altLang="ja-JP"/>
              <a:t>dolor in </a:t>
            </a:r>
            <a:r>
              <a:rPr lang="en-US" altLang="ja-JP" err="1"/>
              <a:t>reprehenderit</a:t>
            </a:r>
            <a:r>
              <a:rPr lang="ja-JP" altLang="en-US"/>
              <a:t> </a:t>
            </a:r>
            <a:r>
              <a:rPr lang="en-US" altLang="ja-JP"/>
              <a:t>in </a:t>
            </a:r>
            <a:r>
              <a:rPr lang="en-US" altLang="ja-JP" err="1"/>
              <a:t>voluptate</a:t>
            </a:r>
            <a:r>
              <a:rPr lang="ja-JP" altLang="en-US"/>
              <a:t> </a:t>
            </a:r>
            <a:r>
              <a:rPr lang="en-US" altLang="ja-JP" err="1"/>
              <a:t>velit</a:t>
            </a:r>
            <a:r>
              <a:rPr lang="ja-JP" altLang="en-US"/>
              <a:t> </a:t>
            </a:r>
            <a:r>
              <a:rPr lang="en-US" altLang="ja-JP" err="1"/>
              <a:t>esse</a:t>
            </a:r>
            <a:r>
              <a:rPr lang="ja-JP" altLang="en-US"/>
              <a:t> </a:t>
            </a:r>
            <a:r>
              <a:rPr lang="en-US" altLang="ja-JP" err="1"/>
              <a:t>cillum</a:t>
            </a:r>
            <a:r>
              <a:rPr lang="ja-JP" altLang="en-US"/>
              <a:t> </a:t>
            </a:r>
            <a:r>
              <a:rPr lang="en-US" altLang="ja-JP" err="1"/>
              <a:t>dolore</a:t>
            </a:r>
            <a:r>
              <a:rPr lang="en-US" altLang="ja-JP"/>
              <a:t> </a:t>
            </a:r>
            <a:r>
              <a:rPr lang="en-US" altLang="ja-JP" err="1"/>
              <a:t>eu</a:t>
            </a:r>
            <a:r>
              <a:rPr lang="ja-JP" altLang="en-US"/>
              <a:t> </a:t>
            </a:r>
            <a:r>
              <a:rPr lang="en-US" altLang="ja-JP" err="1"/>
              <a:t>fugiat</a:t>
            </a:r>
            <a:r>
              <a:rPr lang="ja-JP" altLang="en-US"/>
              <a:t> </a:t>
            </a:r>
            <a:r>
              <a:rPr lang="en-US" altLang="ja-JP" err="1"/>
              <a:t>nulla</a:t>
            </a:r>
            <a:r>
              <a:rPr lang="ja-JP" altLang="en-US"/>
              <a:t> </a:t>
            </a:r>
            <a:r>
              <a:rPr lang="en-US" altLang="ja-JP" err="1"/>
              <a:t>pariatur</a:t>
            </a:r>
            <a:r>
              <a:rPr lang="en-US" altLang="ja-JP"/>
              <a:t>. </a:t>
            </a:r>
            <a:r>
              <a:rPr lang="en-US" altLang="ja-JP" err="1"/>
              <a:t>Excepteur</a:t>
            </a:r>
            <a:r>
              <a:rPr lang="ja-JP" altLang="en-US"/>
              <a:t> </a:t>
            </a:r>
            <a:r>
              <a:rPr lang="en-US" altLang="ja-JP" err="1"/>
              <a:t>sint</a:t>
            </a:r>
            <a:r>
              <a:rPr lang="ja-JP" altLang="en-US"/>
              <a:t> </a:t>
            </a:r>
            <a:r>
              <a:rPr lang="en-US" altLang="ja-JP" err="1"/>
              <a:t>occaecat</a:t>
            </a:r>
            <a:r>
              <a:rPr lang="ja-JP" altLang="en-US"/>
              <a:t> </a:t>
            </a:r>
            <a:r>
              <a:rPr lang="en-US" altLang="ja-JP" err="1"/>
              <a:t>cupidatat</a:t>
            </a:r>
            <a:r>
              <a:rPr lang="ja-JP" altLang="en-US"/>
              <a:t> </a:t>
            </a:r>
            <a:r>
              <a:rPr lang="en-US" altLang="ja-JP"/>
              <a:t>non </a:t>
            </a:r>
            <a:r>
              <a:rPr lang="en-US" altLang="ja-JP" err="1"/>
              <a:t>proident</a:t>
            </a:r>
            <a:r>
              <a:rPr lang="en-US" altLang="ja-JP"/>
              <a:t>, </a:t>
            </a:r>
            <a:r>
              <a:rPr lang="en-US" altLang="ja-JP" err="1"/>
              <a:t>sunt</a:t>
            </a:r>
            <a:r>
              <a:rPr lang="ja-JP" altLang="en-US"/>
              <a:t> </a:t>
            </a:r>
            <a:r>
              <a:rPr lang="en-US" altLang="ja-JP"/>
              <a:t>in culpa qui </a:t>
            </a:r>
            <a:r>
              <a:rPr lang="en-US" altLang="ja-JP" err="1"/>
              <a:t>officia</a:t>
            </a:r>
            <a:r>
              <a:rPr lang="ja-JP" altLang="en-US"/>
              <a:t> </a:t>
            </a:r>
            <a:r>
              <a:rPr lang="en-US" altLang="ja-JP" err="1"/>
              <a:t>deserunt</a:t>
            </a:r>
            <a:r>
              <a:rPr lang="ja-JP" altLang="en-US"/>
              <a:t> </a:t>
            </a:r>
            <a:r>
              <a:rPr lang="en-US" altLang="ja-JP" err="1"/>
              <a:t>mollit</a:t>
            </a:r>
            <a:r>
              <a:rPr lang="ja-JP" altLang="en-US"/>
              <a:t> </a:t>
            </a:r>
            <a:r>
              <a:rPr lang="en-US" altLang="ja-JP" err="1"/>
              <a:t>anim</a:t>
            </a:r>
            <a:r>
              <a:rPr lang="ja-JP" altLang="en-US"/>
              <a:t> </a:t>
            </a:r>
            <a:r>
              <a:rPr lang="en-US" altLang="ja-JP"/>
              <a:t>id </a:t>
            </a:r>
            <a:r>
              <a:rPr lang="en-US" altLang="ja-JP" err="1"/>
              <a:t>est</a:t>
            </a:r>
            <a:r>
              <a:rPr lang="ja-JP" altLang="en-US"/>
              <a:t> </a:t>
            </a:r>
            <a:r>
              <a:rPr lang="en-US" altLang="ja-JP" err="1"/>
              <a:t>laborum</a:t>
            </a:r>
            <a:r>
              <a:rPr lang="en-US" altLang="ja-JP"/>
              <a:t>.</a:t>
            </a:r>
          </a:p>
        </p:txBody>
      </p:sp>
    </p:spTree>
    <p:extLst>
      <p:ext uri="{BB962C8B-B14F-4D97-AF65-F5344CB8AC3E}">
        <p14:creationId xmlns:p14="http://schemas.microsoft.com/office/powerpoint/2010/main" val="9807492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メイリオ"/>
                <a:ea typeface="メイリオ"/>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en-US" altLang="ja-JP"/>
              <a:t>Subhead Segoe UI 28pt</a:t>
            </a:r>
          </a:p>
          <a:p>
            <a:pPr lvl="0"/>
            <a:r>
              <a:rPr lang="en-US" altLang="ja-JP"/>
              <a:t>Subhead Segoe UI 28pt</a:t>
            </a:r>
          </a:p>
          <a:p>
            <a:pPr lvl="0"/>
            <a:r>
              <a:rPr lang="en-US" altLang="ja-JP"/>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latin typeface="メイリオ"/>
                <a:ea typeface="メイリオ"/>
              </a:defRPr>
            </a:lvl1pPr>
          </a:lstStyle>
          <a:p>
            <a:r>
              <a:rPr lang="en-US" altLang="ja-JP"/>
              <a:t>Device layout</a:t>
            </a:r>
          </a:p>
        </p:txBody>
      </p:sp>
    </p:spTree>
    <p:extLst>
      <p:ext uri="{BB962C8B-B14F-4D97-AF65-F5344CB8AC3E}">
        <p14:creationId xmlns:p14="http://schemas.microsoft.com/office/powerpoint/2010/main" val="4159099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5920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A14EE-9D20-C00F-A13F-56C03CE8073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C22F3EB-A277-080E-E84F-4BE77AF88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6014715-05EC-67DE-A054-137DC3EA54EC}"/>
              </a:ext>
            </a:extLst>
          </p:cNvPr>
          <p:cNvSpPr>
            <a:spLocks noGrp="1"/>
          </p:cNvSpPr>
          <p:nvPr>
            <p:ph type="dt" sz="half" idx="10"/>
          </p:nvPr>
        </p:nvSpPr>
        <p:spPr/>
        <p:txBody>
          <a:bodyPr/>
          <a:lstStyle/>
          <a:p>
            <a:fld id="{95E8F60A-AC7B-4021-9F96-21CF30499735}" type="datetimeFigureOut">
              <a:rPr kumimoji="1" lang="ja-JP" altLang="en-US" smtClean="0"/>
              <a:t>2023/3/29</a:t>
            </a:fld>
            <a:endParaRPr kumimoji="1" lang="ja-JP" altLang="en-US"/>
          </a:p>
        </p:txBody>
      </p:sp>
      <p:sp>
        <p:nvSpPr>
          <p:cNvPr id="5" name="フッター プレースホルダー 4">
            <a:extLst>
              <a:ext uri="{FF2B5EF4-FFF2-40B4-BE49-F238E27FC236}">
                <a16:creationId xmlns:a16="http://schemas.microsoft.com/office/drawing/2014/main" id="{946D6B12-1A06-39EC-3D81-342553B5AC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C08098-FDD7-044D-F22E-608F72198A3B}"/>
              </a:ext>
            </a:extLst>
          </p:cNvPr>
          <p:cNvSpPr>
            <a:spLocks noGrp="1"/>
          </p:cNvSpPr>
          <p:nvPr>
            <p:ph type="sldNum" sz="quarter" idx="12"/>
          </p:nvPr>
        </p:nvSpPr>
        <p:spPr/>
        <p:txBody>
          <a:bodyPr/>
          <a:lstStyle/>
          <a:p>
            <a:fld id="{1000F0BC-AAE3-423C-941B-431C99659F04}" type="slidenum">
              <a:rPr kumimoji="1" lang="ja-JP" altLang="en-US" smtClean="0"/>
              <a:t>‹#›</a:t>
            </a:fld>
            <a:endParaRPr kumimoji="1" lang="ja-JP" altLang="en-US"/>
          </a:p>
        </p:txBody>
      </p:sp>
    </p:spTree>
    <p:extLst>
      <p:ext uri="{BB962C8B-B14F-4D97-AF65-F5344CB8AC3E}">
        <p14:creationId xmlns:p14="http://schemas.microsoft.com/office/powerpoint/2010/main" val="18131629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タイトル スライド">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0510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5E8F60A-AC7B-4021-9F96-21CF30499735}" type="datetimeFigureOut">
              <a:rPr kumimoji="1" lang="ja-JP" altLang="en-US" smtClean="0"/>
              <a:t>2023/3/29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000F0BC-AAE3-423C-941B-431C99659F04}" type="slidenum">
              <a:rPr kumimoji="1" lang="ja-JP" altLang="en-US" smtClean="0"/>
              <a:t>‹#›</a:t>
            </a:fld>
            <a:endParaRPr kumimoji="1" lang="ja-JP" altLang="en-US"/>
          </a:p>
        </p:txBody>
      </p:sp>
    </p:spTree>
    <p:extLst>
      <p:ext uri="{BB962C8B-B14F-4D97-AF65-F5344CB8AC3E}">
        <p14:creationId xmlns:p14="http://schemas.microsoft.com/office/powerpoint/2010/main" val="229007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44889647"/>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639491670"/>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3452930" cy="4833938"/>
          </a:xfrm>
        </p:spPr>
        <p:txBody>
          <a:bodyPr>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364038" y="1435100"/>
            <a:ext cx="3458188" cy="4833938"/>
          </a:xfrm>
        </p:spPr>
        <p:txBody>
          <a:bodyPr>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Content Placeholder 8">
            <a:extLst>
              <a:ext uri="{FF2B5EF4-FFF2-40B4-BE49-F238E27FC236}">
                <a16:creationId xmlns:a16="http://schemas.microsoft.com/office/drawing/2014/main" id="{76E53675-E7CE-4207-B88E-50ECDC9A19FB}"/>
              </a:ext>
            </a:extLst>
          </p:cNvPr>
          <p:cNvSpPr>
            <a:spLocks noGrp="1"/>
          </p:cNvSpPr>
          <p:nvPr>
            <p:ph sz="quarter" idx="14"/>
          </p:nvPr>
        </p:nvSpPr>
        <p:spPr>
          <a:xfrm>
            <a:off x="8148595" y="1435100"/>
            <a:ext cx="3458188" cy="4833938"/>
          </a:xfrm>
        </p:spPr>
        <p:txBody>
          <a:bodyPr>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138460953"/>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536332223"/>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370160"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8" name="Text Placeholder 3">
            <a:extLst>
              <a:ext uri="{FF2B5EF4-FFF2-40B4-BE49-F238E27FC236}">
                <a16:creationId xmlns:a16="http://schemas.microsoft.com/office/drawing/2014/main" id="{F103FD3E-DF28-4FD6-90DA-4160424BB00C}"/>
              </a:ext>
            </a:extLst>
          </p:cNvPr>
          <p:cNvSpPr>
            <a:spLocks noGrp="1"/>
          </p:cNvSpPr>
          <p:nvPr>
            <p:ph type="body" sz="quarter" idx="14"/>
          </p:nvPr>
        </p:nvSpPr>
        <p:spPr>
          <a:xfrm>
            <a:off x="8156121" y="1435100"/>
            <a:ext cx="345293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650029584"/>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221276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3589213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Lst>
  <p:transition>
    <p:fade/>
  </p:transition>
  <p:txStyles>
    <p:titleStyle>
      <a:lvl1pPr algn="l" defTabSz="932742" rtl="0" eaLnBrk="1" latinLnBrk="0" hangingPunct="1">
        <a:lnSpc>
          <a:spcPct val="100000"/>
        </a:lnSpc>
        <a:spcBef>
          <a:spcPct val="0"/>
        </a:spcBef>
        <a:buNone/>
        <a:defRPr kumimoji="1" lang="en-US" sz="3600" b="0" kern="1200" cap="none" spc="-50" baseline="0" dirty="0" smtClean="0">
          <a:ln w="3175">
            <a:noFill/>
          </a:ln>
          <a:gradFill>
            <a:gsLst>
              <a:gs pos="1250">
                <a:schemeClr val="tx1"/>
              </a:gs>
              <a:gs pos="100000">
                <a:schemeClr val="tx1"/>
              </a:gs>
            </a:gsLst>
            <a:lin ang="5400000" scaled="0"/>
          </a:gradFill>
          <a:effectLst/>
          <a:latin typeface="+mj-lt"/>
          <a:ea typeface="Yu Gothic UI Semibold" panose="020B0700000000000000" pitchFamily="50"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gradFill>
            <a:gsLst>
              <a:gs pos="1250">
                <a:schemeClr val="tx1"/>
              </a:gs>
              <a:gs pos="100000">
                <a:schemeClr val="tx1"/>
              </a:gs>
            </a:gsLst>
            <a:lin ang="5400000" scaled="0"/>
          </a:gradFill>
          <a:latin typeface="+mn-lt"/>
          <a:ea typeface="Yu Gothic UI" panose="020B0500000000000000" pitchFamily="50" charset="-128"/>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Yu Gothic UI" panose="020B0500000000000000" pitchFamily="50"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gradFill>
            <a:gsLst>
              <a:gs pos="1250">
                <a:schemeClr val="tx1"/>
              </a:gs>
              <a:gs pos="100000">
                <a:schemeClr val="tx1"/>
              </a:gs>
            </a:gsLst>
            <a:lin ang="5400000" scaled="0"/>
          </a:gradFill>
          <a:latin typeface="+mn-lt"/>
          <a:ea typeface="Yu Gothic UI" panose="020B0500000000000000" pitchFamily="50"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gradFill>
            <a:gsLst>
              <a:gs pos="1250">
                <a:schemeClr val="tx1"/>
              </a:gs>
              <a:gs pos="100000">
                <a:schemeClr val="tx1"/>
              </a:gs>
            </a:gsLst>
            <a:lin ang="5400000" scaled="0"/>
          </a:gradFill>
          <a:latin typeface="+mn-lt"/>
          <a:ea typeface="Yu Gothic UI" panose="020B0500000000000000" pitchFamily="50"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gradFill>
            <a:gsLst>
              <a:gs pos="1250">
                <a:schemeClr val="tx1"/>
              </a:gs>
              <a:gs pos="100000">
                <a:schemeClr val="tx1"/>
              </a:gs>
            </a:gsLst>
            <a:lin ang="5400000" scaled="0"/>
          </a:gradFill>
          <a:latin typeface="+mn-lt"/>
          <a:ea typeface="Yu Gothic UI" panose="020B0500000000000000" pitchFamily="50" charset="-128"/>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theme/theme1.xml><?xml version="1.0" encoding="utf-8"?>
<a:theme xmlns:a="http://schemas.openxmlformats.org/drawingml/2006/main" name="1_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クチュール">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1" id="{86DF85EB-1F2A-44E2-B29B-DA1DB7F12B00}" vid="{EEF56C14-9B1B-44BF-82C1-56505AF12C5D}"/>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0</Words>
  <Application>Microsoft Office PowerPoint</Application>
  <PresentationFormat>ワイド画面</PresentationFormat>
  <Paragraphs>0</Paragraphs>
  <Slides>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0</vt:i4>
      </vt:variant>
    </vt:vector>
  </HeadingPairs>
  <TitlesOfParts>
    <vt:vector size="7" baseType="lpstr">
      <vt:lpstr>Yu Gothic UI Semibold</vt:lpstr>
      <vt:lpstr>メイリオ</vt:lpstr>
      <vt:lpstr>Arial</vt:lpstr>
      <vt:lpstr>Segoe UI</vt:lpstr>
      <vt:lpstr>Segoe UI Semibold</vt:lpstr>
      <vt:lpstr>Wingdings</vt:lpstr>
      <vt:lpstr>1_White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Updates</dc:title>
  <dc:creator>Takashi Okawa</dc:creator>
  <cp:lastModifiedBy>Takashi Okawa</cp:lastModifiedBy>
  <cp:revision>2</cp:revision>
  <dcterms:created xsi:type="dcterms:W3CDTF">2023-03-28T17:43:26Z</dcterms:created>
  <dcterms:modified xsi:type="dcterms:W3CDTF">2023-03-28T17:46:38Z</dcterms:modified>
</cp:coreProperties>
</file>